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03" r:id="rId1"/>
  </p:sldMasterIdLst>
  <p:notesMasterIdLst>
    <p:notesMasterId r:id="rId3"/>
  </p:notesMasterIdLst>
  <p:sldIdLst>
    <p:sldId id="309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AD4EE3A-DA61-4243-9BA1-18BBFE2358E9}">
  <a:tblStyle styleId="{2AD4EE3A-DA61-4243-9BA1-18BBFE2358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341"/>
  </p:normalViewPr>
  <p:slideViewPr>
    <p:cSldViewPr snapToGrid="0" snapToObjects="1">
      <p:cViewPr varScale="1">
        <p:scale>
          <a:sx n="121" d="100"/>
          <a:sy n="121" d="100"/>
        </p:scale>
        <p:origin x="2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048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Shape 132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1" name="Shape 13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2" name="Shape 13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581193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2"/>
          </p:nvPr>
        </p:nvSpPr>
        <p:spPr>
          <a:xfrm>
            <a:off x="6188417" y="2228002"/>
            <a:ext cx="5422500" cy="363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440683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5758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Custom Layout">
  <p:cSld name="4_Custom Layou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45981" y="606554"/>
            <a:ext cx="113001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500" cy="9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887219" y="2250891"/>
            <a:ext cx="5087100" cy="5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2"/>
          </p:nvPr>
        </p:nvSpPr>
        <p:spPr>
          <a:xfrm>
            <a:off x="581193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3"/>
          </p:nvPr>
        </p:nvSpPr>
        <p:spPr>
          <a:xfrm>
            <a:off x="6523735" y="2250891"/>
            <a:ext cx="5087100" cy="5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accent2"/>
              </a:buClr>
              <a:buSzPts val="2024"/>
              <a:buFont typeface="Noto Sans Symbols"/>
              <a:buNone/>
              <a:defRPr sz="22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840"/>
              <a:buFont typeface="Noto Sans Symbols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  <a:defRPr sz="1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4"/>
          </p:nvPr>
        </p:nvSpPr>
        <p:spPr>
          <a:xfrm>
            <a:off x="6217708" y="2926051"/>
            <a:ext cx="5393100" cy="29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500" cy="56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pic" idx="2"/>
          </p:nvPr>
        </p:nvSpPr>
        <p:spPr>
          <a:xfrm>
            <a:off x="447816" y="599725"/>
            <a:ext cx="11290800" cy="35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472"/>
              <a:buFont typeface="Noto Sans Symbols"/>
              <a:buNone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581191" y="5260126"/>
            <a:ext cx="11029500" cy="59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920"/>
              <a:buFont typeface="Noto Sans Symbols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828"/>
              <a:buFont typeface="Noto Sans Symbols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440285" y="614406"/>
            <a:ext cx="11309400" cy="118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81191" y="702156"/>
            <a:ext cx="11029500" cy="101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 rot="5400000">
            <a:off x="4334607" y="-1417297"/>
            <a:ext cx="3522900" cy="1102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8839200" y="599725"/>
            <a:ext cx="29067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 rot="5400000">
            <a:off x="7249664" y="2265125"/>
            <a:ext cx="5183100" cy="20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2131502" y="-680873"/>
            <a:ext cx="5183100" cy="78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8993672" y="5956137"/>
            <a:ext cx="1328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774922" y="5951810"/>
            <a:ext cx="7896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10446614" y="5956137"/>
            <a:ext cx="1164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6E3DD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66E3D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81191" y="705124"/>
            <a:ext cx="11029500" cy="11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81191" y="2336002"/>
            <a:ext cx="11029500" cy="352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33753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22072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0388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70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70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703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7605950" y="5956137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81191" y="5951810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5"/>
              <a:buFont typeface="Arial"/>
              <a:buNone/>
              <a:defRPr sz="9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Shape 15"/>
          <p:cNvSpPr/>
          <p:nvPr/>
        </p:nvSpPr>
        <p:spPr>
          <a:xfrm>
            <a:off x="446533" y="457200"/>
            <a:ext cx="3703200" cy="95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8042146" y="453643"/>
            <a:ext cx="3703200" cy="98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Shape 17"/>
          <p:cNvSpPr/>
          <p:nvPr/>
        </p:nvSpPr>
        <p:spPr>
          <a:xfrm>
            <a:off x="4241830" y="457200"/>
            <a:ext cx="37032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Shape 1324"/>
          <p:cNvSpPr txBox="1">
            <a:spLocks noGrp="1"/>
          </p:cNvSpPr>
          <p:nvPr>
            <p:ph type="title" idx="4294967295"/>
          </p:nvPr>
        </p:nvSpPr>
        <p:spPr>
          <a:xfrm>
            <a:off x="8836325" y="2351825"/>
            <a:ext cx="2889900" cy="684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b="1">
                <a:solidFill>
                  <a:schemeClr val="dk1"/>
                </a:solidFill>
              </a:rPr>
              <a:t>5 Whys</a:t>
            </a:r>
            <a:endParaRPr sz="4800" b="1">
              <a:solidFill>
                <a:schemeClr val="dk1"/>
              </a:solidFill>
            </a:endParaRPr>
          </a:p>
        </p:txBody>
      </p:sp>
      <p:sp>
        <p:nvSpPr>
          <p:cNvPr id="1325" name="Shape 1325"/>
          <p:cNvSpPr/>
          <p:nvPr/>
        </p:nvSpPr>
        <p:spPr>
          <a:xfrm>
            <a:off x="1895050" y="1445525"/>
            <a:ext cx="2889900" cy="906300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</p:txBody>
      </p:sp>
      <p:sp>
        <p:nvSpPr>
          <p:cNvPr id="1326" name="Shape 1326"/>
          <p:cNvSpPr/>
          <p:nvPr/>
        </p:nvSpPr>
        <p:spPr>
          <a:xfrm>
            <a:off x="3360500" y="2351825"/>
            <a:ext cx="2889900" cy="906300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</p:txBody>
      </p:sp>
      <p:sp>
        <p:nvSpPr>
          <p:cNvPr id="1327" name="Shape 1327"/>
          <p:cNvSpPr/>
          <p:nvPr/>
        </p:nvSpPr>
        <p:spPr>
          <a:xfrm>
            <a:off x="4784950" y="3258125"/>
            <a:ext cx="2889900" cy="906300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</p:txBody>
      </p:sp>
      <p:sp>
        <p:nvSpPr>
          <p:cNvPr id="1328" name="Shape 1328"/>
          <p:cNvSpPr/>
          <p:nvPr/>
        </p:nvSpPr>
        <p:spPr>
          <a:xfrm>
            <a:off x="6250400" y="4164425"/>
            <a:ext cx="2889900" cy="906300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</p:txBody>
      </p:sp>
      <p:sp>
        <p:nvSpPr>
          <p:cNvPr id="1329" name="Shape 1329"/>
          <p:cNvSpPr/>
          <p:nvPr/>
        </p:nvSpPr>
        <p:spPr>
          <a:xfrm>
            <a:off x="7674850" y="5070725"/>
            <a:ext cx="2889900" cy="906300"/>
          </a:xfrm>
          <a:prstGeom prst="rect">
            <a:avLst/>
          </a:prstGeom>
          <a:solidFill>
            <a:schemeClr val="lt2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dk1"/>
              </a:solidFill>
            </a:endParaRPr>
          </a:p>
        </p:txBody>
      </p:sp>
      <p:sp>
        <p:nvSpPr>
          <p:cNvPr id="1330" name="Shape 1330"/>
          <p:cNvSpPr/>
          <p:nvPr/>
        </p:nvSpPr>
        <p:spPr>
          <a:xfrm>
            <a:off x="470600" y="539225"/>
            <a:ext cx="2889900" cy="906300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accent1"/>
              </a:solidFill>
            </a:endParaRPr>
          </a:p>
        </p:txBody>
      </p:sp>
      <p:sp>
        <p:nvSpPr>
          <p:cNvPr id="1331" name="Shape 1331"/>
          <p:cNvSpPr/>
          <p:nvPr/>
        </p:nvSpPr>
        <p:spPr>
          <a:xfrm>
            <a:off x="9153225" y="5977025"/>
            <a:ext cx="2889900" cy="906300"/>
          </a:xfrm>
          <a:prstGeom prst="rect">
            <a:avLst/>
          </a:prstGeom>
          <a:solidFill>
            <a:schemeClr val="lt2"/>
          </a:solidFill>
          <a:ln w="762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accent2"/>
              </a:solidFill>
            </a:endParaRPr>
          </a:p>
        </p:txBody>
      </p:sp>
      <p:cxnSp>
        <p:nvCxnSpPr>
          <p:cNvPr id="1332" name="Shape 1332"/>
          <p:cNvCxnSpPr>
            <a:stCxn id="1325" idx="1"/>
            <a:endCxn id="1326" idx="1"/>
          </p:cNvCxnSpPr>
          <p:nvPr/>
        </p:nvCxnSpPr>
        <p:spPr>
          <a:xfrm>
            <a:off x="1895050" y="1898675"/>
            <a:ext cx="1465500" cy="906300"/>
          </a:xfrm>
          <a:prstGeom prst="curvedConnector3">
            <a:avLst>
              <a:gd name="adj1" fmla="val -16249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33" name="Shape 1333"/>
          <p:cNvCxnSpPr>
            <a:stCxn id="1326" idx="1"/>
            <a:endCxn id="1327" idx="1"/>
          </p:cNvCxnSpPr>
          <p:nvPr/>
        </p:nvCxnSpPr>
        <p:spPr>
          <a:xfrm>
            <a:off x="3360500" y="2804975"/>
            <a:ext cx="1424400" cy="906300"/>
          </a:xfrm>
          <a:prstGeom prst="curvedConnector3">
            <a:avLst>
              <a:gd name="adj1" fmla="val -16718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34" name="Shape 1334"/>
          <p:cNvCxnSpPr>
            <a:stCxn id="1327" idx="1"/>
            <a:endCxn id="1328" idx="1"/>
          </p:cNvCxnSpPr>
          <p:nvPr/>
        </p:nvCxnSpPr>
        <p:spPr>
          <a:xfrm>
            <a:off x="4784950" y="3711275"/>
            <a:ext cx="1465500" cy="906300"/>
          </a:xfrm>
          <a:prstGeom prst="curvedConnector3">
            <a:avLst>
              <a:gd name="adj1" fmla="val -16249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35" name="Shape 1335"/>
          <p:cNvCxnSpPr>
            <a:stCxn id="1328" idx="1"/>
            <a:endCxn id="1329" idx="1"/>
          </p:cNvCxnSpPr>
          <p:nvPr/>
        </p:nvCxnSpPr>
        <p:spPr>
          <a:xfrm>
            <a:off x="6250400" y="4617575"/>
            <a:ext cx="1424400" cy="906300"/>
          </a:xfrm>
          <a:prstGeom prst="curvedConnector3">
            <a:avLst>
              <a:gd name="adj1" fmla="val -16718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336" name="Shape 1336"/>
          <p:cNvCxnSpPr>
            <a:stCxn id="1329" idx="1"/>
            <a:endCxn id="1331" idx="1"/>
          </p:cNvCxnSpPr>
          <p:nvPr/>
        </p:nvCxnSpPr>
        <p:spPr>
          <a:xfrm>
            <a:off x="7674850" y="5523875"/>
            <a:ext cx="1478400" cy="906300"/>
          </a:xfrm>
          <a:prstGeom prst="curvedConnector3">
            <a:avLst>
              <a:gd name="adj1" fmla="val -16107"/>
            </a:avLst>
          </a:prstGeom>
          <a:noFill/>
          <a:ln w="3810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37" name="Shape 1337"/>
          <p:cNvSpPr txBox="1"/>
          <p:nvPr/>
        </p:nvSpPr>
        <p:spPr>
          <a:xfrm>
            <a:off x="470600" y="1611800"/>
            <a:ext cx="1212900" cy="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</a:rPr>
              <a:t>WHY?</a:t>
            </a:r>
            <a:endParaRPr/>
          </a:p>
        </p:txBody>
      </p:sp>
      <p:sp>
        <p:nvSpPr>
          <p:cNvPr id="1338" name="Shape 1338"/>
          <p:cNvSpPr txBox="1"/>
          <p:nvPr/>
        </p:nvSpPr>
        <p:spPr>
          <a:xfrm>
            <a:off x="1520638" y="2462675"/>
            <a:ext cx="1212900" cy="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</a:rPr>
              <a:t>WHY?</a:t>
            </a:r>
            <a:endParaRPr/>
          </a:p>
        </p:txBody>
      </p:sp>
      <p:sp>
        <p:nvSpPr>
          <p:cNvPr id="1339" name="Shape 1339"/>
          <p:cNvSpPr txBox="1"/>
          <p:nvPr/>
        </p:nvSpPr>
        <p:spPr>
          <a:xfrm>
            <a:off x="2733550" y="3368975"/>
            <a:ext cx="1212900" cy="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</a:rPr>
              <a:t>WHY?</a:t>
            </a:r>
            <a:endParaRPr/>
          </a:p>
        </p:txBody>
      </p:sp>
      <p:sp>
        <p:nvSpPr>
          <p:cNvPr id="1340" name="Shape 1340"/>
          <p:cNvSpPr txBox="1"/>
          <p:nvPr/>
        </p:nvSpPr>
        <p:spPr>
          <a:xfrm>
            <a:off x="4199000" y="4275275"/>
            <a:ext cx="1212900" cy="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</a:rPr>
              <a:t>WHY?</a:t>
            </a:r>
            <a:endParaRPr/>
          </a:p>
        </p:txBody>
      </p:sp>
      <p:sp>
        <p:nvSpPr>
          <p:cNvPr id="1341" name="Shape 1341"/>
          <p:cNvSpPr txBox="1"/>
          <p:nvPr/>
        </p:nvSpPr>
        <p:spPr>
          <a:xfrm>
            <a:off x="5411900" y="6145775"/>
            <a:ext cx="3000000" cy="56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accent2"/>
                </a:solidFill>
              </a:rPr>
              <a:t>ROOT CAUSE</a:t>
            </a:r>
            <a:endParaRPr/>
          </a:p>
        </p:txBody>
      </p:sp>
      <p:sp>
        <p:nvSpPr>
          <p:cNvPr id="1342" name="Shape 1342"/>
          <p:cNvSpPr txBox="1"/>
          <p:nvPr/>
        </p:nvSpPr>
        <p:spPr>
          <a:xfrm>
            <a:off x="5623450" y="5181575"/>
            <a:ext cx="1212900" cy="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</a:rPr>
              <a:t>WHY?</a:t>
            </a:r>
            <a:endParaRPr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9C3737-A108-F349-A4DD-3B79BC69C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4737" y="407837"/>
            <a:ext cx="2862974" cy="10376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616161"/>
      </a:dk1>
      <a:lt1>
        <a:srgbClr val="FFFFFF"/>
      </a:lt1>
      <a:dk2>
        <a:srgbClr val="616161"/>
      </a:dk2>
      <a:lt2>
        <a:srgbClr val="FFFFFF"/>
      </a:lt2>
      <a:accent1>
        <a:srgbClr val="70CAD2"/>
      </a:accent1>
      <a:accent2>
        <a:srgbClr val="F8981C"/>
      </a:accent2>
      <a:accent3>
        <a:srgbClr val="757575"/>
      </a:accent3>
      <a:accent4>
        <a:srgbClr val="CC0099"/>
      </a:accent4>
      <a:accent5>
        <a:srgbClr val="757575"/>
      </a:accent5>
      <a:accent6>
        <a:srgbClr val="757575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15</Words>
  <Application>Microsoft Macintosh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Noto Sans Symbols</vt:lpstr>
      <vt:lpstr>Dividend</vt:lpstr>
      <vt:lpstr>5 Whys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5</cp:revision>
  <dcterms:modified xsi:type="dcterms:W3CDTF">2018-05-14T21:28:03Z</dcterms:modified>
</cp:coreProperties>
</file>